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AA516-C625-C80A-E81D-8E3F69314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4CEF65-4A8B-E053-8049-7A61C72F7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5461A0-18AF-35BC-92BF-B4B22C9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88F386-9172-7A27-DAC3-47630557C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483F16-3744-23AD-478B-6E763924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35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4E670-AE1C-E121-AFA5-5F766FFE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402D89-62AD-8401-0DCB-AB014D285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518C76-193D-8E14-8960-46ED1CB0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145BA-FF0C-E3F1-A33F-86EA3BAF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038EE-56CE-67F4-8CAD-2DA9E62C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51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1575DD-F4A8-9BE4-211D-96EC19791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6B82C3-93C2-3B6F-A385-D4D994689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EC6894-A3C9-98C5-E473-05372F55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CD956-F80D-0613-087B-D389339C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C6DF8-D682-71A1-4D3A-E3183D94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259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121DC-546F-414B-04C2-78469605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3E869-E6D6-FD96-2470-14FB840FF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5EEB74-A90F-0E0F-7C99-3323FAFC1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1E3AF3-2DC8-E1A8-22F2-180F2492E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DDD763-4A6B-0842-383B-3657835F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078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03CB3-F772-4B12-740C-FE8B16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24F8DB-BF44-B5E3-8369-D6D96C452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CA4C6-FC34-6330-2AF4-4E8C9481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BA9F5B-2DFE-907B-38BB-04F28E28A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C2FD12-D1E0-D742-B880-5BA80A65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420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084B4-EFF2-169C-7C65-657D055E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4994F-5E5D-8510-697D-B92136588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6F98F6-4C48-9A89-64A9-A1FA5754C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9634E7-F5B4-FEF1-00DE-11BB5C12D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66039F-D6A7-99FD-F4FA-F984F2F4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BA3B2C-C929-1E1F-3A49-8149474C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1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4DC05-984F-94F2-9638-1E26BAFF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3884D2-28BE-D8A1-A588-AB6310B3F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EF6F73-E110-EC2A-2331-3F95BE586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30E6CF-28D9-6489-E0B3-AFB6F20A6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E7FF13-34B2-59D1-E00A-6A5573B77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2FC7BF-A7F0-89F5-ABE9-59431D24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2B9E99-B925-9825-686E-76A363CE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F665BC-E13D-11E6-DC24-48E759CBD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33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887BAC-9ED8-6C39-E211-F41DD6A3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1A703E-46A9-0AB3-D8EC-342106D21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4E312A-1E20-1705-7307-BFBC927E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5714E3-9306-715E-FDAE-6E2E47C0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19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996B26-C09E-97C1-51BE-D5F98976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CEA051-D1AE-1057-4281-43C54037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EA5748-89E9-8978-7BC3-84F1D874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4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0FD44-4582-7D15-C349-291B6585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136B0-9764-51BD-4CC0-D7B8822CB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9B3D8-CD6E-F01F-ED59-D5D06B952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FDDF9B-BCD7-C2F6-6C0A-752575BF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C33906-8BB1-2237-5CA2-255E79E5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B47DFF-992F-14B8-1E05-71176D37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53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8CF66-55CC-1B37-7490-ACE79FF0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87E651-42C5-7A12-BE16-DF2ACDA81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9DA6C1-A2B3-7410-59EA-23C59394A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131B38-A285-4AE5-5792-39C0247C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36CE48-2E11-2E4E-6F52-32C818676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B78044-CA88-EBB0-599D-2EB8EBFC2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31C22C8-FE16-E0E5-4407-1B8867DB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2F3C59-EAA7-2306-1DC0-A6242090D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A75E6D-7892-CBC2-6F64-9EA303F4D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CE2E25-52C9-4C54-B797-015A76247343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C5376-05FC-649C-4E46-E83620411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B688D9-3C45-8A63-8D92-21B91A12A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2F99A-B4BD-4359-BFA6-38F1160AC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22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E01BEE3-B848-171F-74E2-10A5474399E4}"/>
              </a:ext>
            </a:extLst>
          </p:cNvPr>
          <p:cNvSpPr txBox="1"/>
          <p:nvPr/>
        </p:nvSpPr>
        <p:spPr>
          <a:xfrm>
            <a:off x="3456505" y="552893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Yolo </a:t>
            </a:r>
            <a:r>
              <a:rPr lang="zh-CN" altLang="en-US" dirty="0"/>
              <a:t>人车检测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A73D9C-F463-F223-872B-F1D91BC7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" y="1239796"/>
            <a:ext cx="12192000" cy="366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3C1C94-733D-C1BF-87C8-117387C7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3768"/>
            <a:ext cx="12192000" cy="455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DA91B7-0A22-C9DB-866B-B28A0D0E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42" y="825025"/>
            <a:ext cx="7400260" cy="56218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C58580-CCAF-834E-91BA-5946F2EEFE55}"/>
              </a:ext>
            </a:extLst>
          </p:cNvPr>
          <p:cNvSpPr txBox="1"/>
          <p:nvPr/>
        </p:nvSpPr>
        <p:spPr>
          <a:xfrm>
            <a:off x="5116650" y="27644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Yolo </a:t>
            </a:r>
            <a:r>
              <a:rPr lang="zh-CN" altLang="en-US" dirty="0"/>
              <a:t>人车检测</a:t>
            </a:r>
          </a:p>
        </p:txBody>
      </p:sp>
    </p:spTree>
    <p:extLst>
      <p:ext uri="{BB962C8B-B14F-4D97-AF65-F5344CB8AC3E}">
        <p14:creationId xmlns:p14="http://schemas.microsoft.com/office/powerpoint/2010/main" val="11616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D13534B-967B-67E2-285D-C019CB7A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77" y="1314280"/>
            <a:ext cx="3537098" cy="23640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B2062B-641E-6993-E741-34B87B1CB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578" y="1221029"/>
            <a:ext cx="3537098" cy="23867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A5F4B1-4D30-DA30-4F63-8ADC31002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17" y="4072265"/>
            <a:ext cx="3533559" cy="23580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5E45457-790F-4560-9813-A51142A2DE0C}"/>
              </a:ext>
            </a:extLst>
          </p:cNvPr>
          <p:cNvSpPr txBox="1"/>
          <p:nvPr/>
        </p:nvSpPr>
        <p:spPr>
          <a:xfrm>
            <a:off x="5280837" y="56890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 </a:t>
            </a:r>
            <a:r>
              <a:rPr lang="zh-CN" altLang="en-US" dirty="0"/>
              <a:t>异物检测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DD7531F-E05D-12AC-53DF-4DABF95DF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277" y="4054346"/>
            <a:ext cx="3533560" cy="23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6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1968C9-6D76-0FD1-6279-10C10B0C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0" y="2001939"/>
            <a:ext cx="11476074" cy="38302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959502-E07D-E4A7-5EF9-0CA0D57CF040}"/>
              </a:ext>
            </a:extLst>
          </p:cNvPr>
          <p:cNvSpPr txBox="1"/>
          <p:nvPr/>
        </p:nvSpPr>
        <p:spPr>
          <a:xfrm>
            <a:off x="5280837" y="5689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异常行为检测</a:t>
            </a:r>
          </a:p>
        </p:txBody>
      </p:sp>
    </p:spTree>
    <p:extLst>
      <p:ext uri="{BB962C8B-B14F-4D97-AF65-F5344CB8AC3E}">
        <p14:creationId xmlns:p14="http://schemas.microsoft.com/office/powerpoint/2010/main" val="386672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12</Words>
  <Application>Microsoft Office PowerPoint</Application>
  <PresentationFormat>宽屏</PresentationFormat>
  <Paragraphs>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远卓 牛</dc:creator>
  <cp:lastModifiedBy>远卓 牛</cp:lastModifiedBy>
  <cp:revision>18</cp:revision>
  <dcterms:created xsi:type="dcterms:W3CDTF">2024-04-08T06:19:36Z</dcterms:created>
  <dcterms:modified xsi:type="dcterms:W3CDTF">2024-04-11T14:45:49Z</dcterms:modified>
</cp:coreProperties>
</file>